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75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60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35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8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22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14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77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5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08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82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33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5AD6-3A4A-4A5D-9AC0-B5B5EED6CE8B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627E-E9CE-426E-BB37-8A1EF6F59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42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722798"/>
              </p:ext>
            </p:extLst>
          </p:nvPr>
        </p:nvGraphicFramePr>
        <p:xfrm>
          <a:off x="179514" y="89334"/>
          <a:ext cx="2952326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преодолеть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страх</a:t>
                      </a:r>
                      <a:r>
                        <a:rPr lang="ru-RU" sz="2000" baseline="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перед сценой?</a:t>
                      </a:r>
                      <a:endParaRPr lang="ru-RU" sz="20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Убедите ребенка в развлекательности всего происходящего и создайте позитивное отношение к залу;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Постарайтесь, чтобы малыш как следует знал, что ему предстоит сделать (музыкальный материал разучивается заранее);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оздавайте суматоху вокруг выступления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что может привести к беспокойству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ребенка; 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заставляйте малыша думать в разных направлениях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для начала сделайте акцент или на словах, или на эмоциях, или на движениях);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сравнивайте ребёнка с другими детьми (скажите ребёнку, что он, такой как есть и всё у него получится);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 хвалите ребёнка не зависимо от того, как он выступил. Но не перегибайте палку. И действуйте по правильному реагированию: положительное – отрицательное — положительное;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день выступления и за несколько дней до него постарайтесь не отходить от привычной рутины: вовремя обедать, вовремя спать и т.д. ;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Лучший способ бороться с боязнью сцены – это как можно более часто выступать.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698285"/>
              </p:ext>
            </p:extLst>
          </p:nvPr>
        </p:nvGraphicFramePr>
        <p:xfrm>
          <a:off x="3213252" y="115196"/>
          <a:ext cx="2893732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732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И главное,  присматривайтесь к своему ребёнку. Не каждый становится артистом и получает удовольствие выступать на сцене. Мы все очень индивидуальны. И эти советы помогут только на начальных этапах раскрыть в ребёнке талант публичности.</a:t>
                      </a: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«Вы талантливые дети! Когда – нибудь вы сами приятно поразитесь – какие вы умные, как много хорошего умеете, если будете постоянно работать над собой, ставить новые цели и стремиться к их достижению»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Жан Жак Руссо.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3" r="2338"/>
          <a:stretch/>
        </p:blipFill>
        <p:spPr bwMode="auto">
          <a:xfrm>
            <a:off x="3131840" y="2462169"/>
            <a:ext cx="284385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661" y="3215720"/>
            <a:ext cx="2866910" cy="248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8346544"/>
              </p:ext>
            </p:extLst>
          </p:nvPr>
        </p:nvGraphicFramePr>
        <p:xfrm>
          <a:off x="6169587" y="188640"/>
          <a:ext cx="286691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9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лршкольное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образовательное учреждение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детский сад №29 (корпус №3) города Кузнецка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06984" y="836712"/>
            <a:ext cx="296542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для родителей</a:t>
            </a:r>
          </a:p>
          <a:p>
            <a:pPr algn="ctr"/>
            <a:r>
              <a:rPr lang="ru-RU" b="1" dirty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педагогов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дошкольных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учреждений</a:t>
            </a:r>
            <a:endParaRPr lang="ru-RU" sz="1600" b="1" dirty="0">
              <a:ln w="1905"/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cap="none" spc="0" dirty="0" smtClean="0">
              <a:ln w="1905"/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воспитать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артиста?»</a:t>
            </a:r>
            <a:endParaRPr lang="ru-RU" sz="2800" b="1" cap="none" spc="0" dirty="0">
              <a:ln w="1905"/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3168" y="5733257"/>
            <a:ext cx="124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Николина О.А.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264" y="6492020"/>
            <a:ext cx="9909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г.Кузнецк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, 2016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7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11928" r="15091" b="8951"/>
          <a:stretch/>
        </p:blipFill>
        <p:spPr bwMode="auto">
          <a:xfrm>
            <a:off x="3216005" y="4181435"/>
            <a:ext cx="3024336" cy="241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2600638"/>
              </p:ext>
            </p:extLst>
          </p:nvPr>
        </p:nvGraphicFramePr>
        <p:xfrm>
          <a:off x="3203848" y="1362240"/>
          <a:ext cx="288032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Продумайте  внешний вид ребенка. Сцена требует определенного образа, причем, сцены и образы бывают самые разные. Не стоит ему  петь народную песню в бальном платье или шортах и майке, а зажигательную танцевальную песню – в народном костюме. То, как ребенок выглядит, сильно повлияет на восприятие выступающего публикой.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Аналогичные правила и при исполнении танца.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02088"/>
              </p:ext>
            </p:extLst>
          </p:nvPr>
        </p:nvGraphicFramePr>
        <p:xfrm>
          <a:off x="0" y="2512030"/>
          <a:ext cx="313184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/>
              </a:tblGrid>
              <a:tr h="1877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и требования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подборе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репертуара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исполнения его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сцене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Соответствие уровня художественного 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и психологического развития детей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(учет возрастных и индивидуальных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особенностей каждого ребенка);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Задача постановщика – вынести на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сцену произведение, отвечающее всем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требованиям сегодняшнего дня,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предъявляемым к  песенному,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танцевальному и театральному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искусству;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3. Соответствие внешнего вида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(сценический костюм) выступающих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содержанию и стилистики номера.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62140" y="404664"/>
            <a:ext cx="1819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Внешний вид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артиста</a:t>
            </a:r>
            <a:endParaRPr lang="ru-RU" sz="2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6435959"/>
              </p:ext>
            </p:extLst>
          </p:nvPr>
        </p:nvGraphicFramePr>
        <p:xfrm>
          <a:off x="6372200" y="2636912"/>
          <a:ext cx="27718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Первое выступление</a:t>
                      </a:r>
                    </a:p>
                    <a:p>
                      <a:endParaRPr lang="ru-RU" sz="2000" dirty="0" smtClean="0">
                        <a:solidFill>
                          <a:srgbClr val="99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Стою на сцене.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Зал затих.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я молчу! —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Не вспомнить стих!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Стою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И думаю о том,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Сейчас реветь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Или потом.</a:t>
                      </a: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Л.Фадеева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825"/>
          <a:stretch/>
        </p:blipFill>
        <p:spPr bwMode="auto">
          <a:xfrm>
            <a:off x="6240341" y="1"/>
            <a:ext cx="2903659" cy="239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43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471</Words>
  <Application>Microsoft Office PowerPoint</Application>
  <PresentationFormat>Экран (4:3)</PresentationFormat>
  <Paragraphs>72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RePack by SPecialiST</cp:lastModifiedBy>
  <cp:revision>15</cp:revision>
  <cp:lastPrinted>2016-05-03T09:41:02Z</cp:lastPrinted>
  <dcterms:created xsi:type="dcterms:W3CDTF">2016-05-03T07:55:00Z</dcterms:created>
  <dcterms:modified xsi:type="dcterms:W3CDTF">2016-05-12T02:58:08Z</dcterms:modified>
</cp:coreProperties>
</file>